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binet326\Desktop\img_user_file_5df1ee38ac97f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9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binet326\Desktop\e56eb10c0474cce53efbe3f42e27e7c507041711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060332" cy="706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binet326\Desktop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6" y="188640"/>
            <a:ext cx="8784976" cy="65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binet326\Desktop\s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binet326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918648" cy="3674839"/>
          </a:xfrm>
        </p:spPr>
        <p:txBody>
          <a:bodyPr>
            <a:noAutofit/>
          </a:bodyPr>
          <a:lstStyle/>
          <a:p>
            <a:r>
              <a:rPr lang="ru-RU" sz="2400" b="1" dirty="0"/>
              <a:t>В соответствии с Кодексом Российской федерации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об </a:t>
            </a:r>
            <a:r>
              <a:rPr lang="ru-RU" sz="2400" dirty="0"/>
              <a:t>административных правонарушениях за оптовую или розничную продажу </a:t>
            </a:r>
            <a:r>
              <a:rPr lang="ru-RU" sz="2400" dirty="0" err="1" smtClean="0"/>
              <a:t>насвая</a:t>
            </a:r>
            <a:r>
              <a:rPr lang="ru-RU" sz="2400" dirty="0" smtClean="0"/>
              <a:t> (</a:t>
            </a:r>
            <a:r>
              <a:rPr lang="ru-RU" sz="2400" dirty="0" err="1" smtClean="0"/>
              <a:t>снюса</a:t>
            </a:r>
            <a:r>
              <a:rPr lang="ru-RU" sz="2400" dirty="0" smtClean="0"/>
              <a:t>) </a:t>
            </a:r>
            <a:r>
              <a:rPr lang="ru-RU" sz="2400" dirty="0"/>
              <a:t>согласно ч.2 ст. 14.53 предусмотрено наложение административного штрафа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на </a:t>
            </a:r>
            <a:r>
              <a:rPr lang="ru-RU" sz="2400" dirty="0">
                <a:solidFill>
                  <a:srgbClr val="FF0000"/>
                </a:solidFill>
              </a:rPr>
              <a:t>граждан в размере от 2 до 4 тысяч рублей</a:t>
            </a:r>
            <a:r>
              <a:rPr lang="ru-RU" sz="2400" dirty="0"/>
              <a:t>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на </a:t>
            </a:r>
            <a:r>
              <a:rPr lang="ru-RU" sz="2400" dirty="0">
                <a:solidFill>
                  <a:srgbClr val="FF0000"/>
                </a:solidFill>
              </a:rPr>
              <a:t>должностных лиц – от 7 до 12 тысяч рублей</a:t>
            </a:r>
            <a:r>
              <a:rPr lang="ru-RU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на </a:t>
            </a:r>
            <a:r>
              <a:rPr lang="ru-RU" sz="2400" dirty="0">
                <a:solidFill>
                  <a:srgbClr val="FF0000"/>
                </a:solidFill>
              </a:rPr>
              <a:t>юридических лиц – от 40 до 60 тысяч рублей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Однако </a:t>
            </a:r>
            <a:r>
              <a:rPr lang="ru-RU" sz="2400" dirty="0"/>
              <a:t>в случае обнаружения в </a:t>
            </a:r>
            <a:r>
              <a:rPr lang="ru-RU" sz="2400" dirty="0" err="1"/>
              <a:t>некурительных</a:t>
            </a:r>
            <a:r>
              <a:rPr lang="ru-RU" sz="2400" dirty="0"/>
              <a:t> смесях опасных для жизни и здоровья человека веществ наступает уголовная ответственность. Согласно ст. 238 УК РФ «Производство, хранение или перевозка в целях сбыта либо сбыт товаров и продукции, не отвечающих требованиям безопасности» предусматривает максимальное </a:t>
            </a:r>
            <a:r>
              <a:rPr lang="ru-RU" sz="2400" dirty="0">
                <a:solidFill>
                  <a:srgbClr val="FF0000"/>
                </a:solidFill>
              </a:rPr>
              <a:t>лишение свободы на срок до 2 лет.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соответствии с Кодексом Российской федерации  об административных правонарушениях за оптовую или розничную продажу насвая (снюса) согласно ч.2 ст. 14.53 предусмотрено наложение административного штрафа  на граждан в размере от 2 до 4 тысяч рублей;  на должностных лиц – от 7 до 12 тысяч рублей,  на юридических лиц – от 40 до 60 тысяч рублей.  Однако в случае обнаружения в некурительных смесях опасных для жизни и здоровья человека веществ наступает уголовная ответственность. Согласно ст. 238 УК РФ «Производство, хранение или перевозка в целях сбыта либо сбыт товаров и продукции, не отвечающих требованиям безопасности» предусматривает максимальное лишение свободы на срок до 2 лет.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Kabinet326</dc:creator>
  <cp:lastModifiedBy>Kabinet326</cp:lastModifiedBy>
  <cp:revision>2</cp:revision>
  <dcterms:created xsi:type="dcterms:W3CDTF">2020-04-04T11:22:43Z</dcterms:created>
  <dcterms:modified xsi:type="dcterms:W3CDTF">2020-04-04T11:40:12Z</dcterms:modified>
</cp:coreProperties>
</file>